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presProps" Target="presProps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printerSettings" Target="printerSettings/printerSettings1.bin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theme" Target="theme/theme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customXml" Target="../customXml/item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viewProps" Target="viewProps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customXml" Target="../customXml/item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8DDC9360AADA42ADCF56D1C08BA83A" ma:contentTypeVersion="18" ma:contentTypeDescription="Create a new document." ma:contentTypeScope="" ma:versionID="ef68f9c43f9895809cbabf7cff6b6eff">
  <xsd:schema xmlns:xsd="http://www.w3.org/2001/XMLSchema" xmlns:xs="http://www.w3.org/2001/XMLSchema" xmlns:p="http://schemas.microsoft.com/office/2006/metadata/properties" xmlns:ns2="ea0878a2-f03b-4598-b6b2-9e409d94144d" xmlns:ns3="5043b417-2d5c-4ff3-930b-0fb795b7d2ac" xmlns:ns4="efce84db-8738-4c7b-9bdc-65b9500871f6" targetNamespace="http://schemas.microsoft.com/office/2006/metadata/properties" ma:root="true" ma:fieldsID="86647fda20e8b8d6b70bfca2e2c9f587" ns2:_="" ns3:_="" ns4:_="">
    <xsd:import namespace="ea0878a2-f03b-4598-b6b2-9e409d94144d"/>
    <xsd:import namespace="5043b417-2d5c-4ff3-930b-0fb795b7d2ac"/>
    <xsd:import namespace="efce84db-8738-4c7b-9bdc-65b9500871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0878a2-f03b-4598-b6b2-9e409d9414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2d55d72-5afa-45f9-90b6-e0708aeee9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3b417-2d5c-4ff3-930b-0fb795b7d2a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e84db-8738-4c7b-9bdc-65b9500871f6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46c10e83-9e83-4e90-9a28-f2d48ce49360}" ma:internalName="TaxCatchAll" ma:showField="CatchAllData" ma:web="5043b417-2d5c-4ff3-930b-0fb795b7d2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0878a2-f03b-4598-b6b2-9e409d94144d">
      <Terms xmlns="http://schemas.microsoft.com/office/infopath/2007/PartnerControls"/>
    </lcf76f155ced4ddcb4097134ff3c332f>
    <TaxCatchAll xmlns="efce84db-8738-4c7b-9bdc-65b9500871f6" xsi:nil="true"/>
  </documentManagement>
</p:properties>
</file>

<file path=customXml/itemProps1.xml><?xml version="1.0" encoding="utf-8"?>
<ds:datastoreItem xmlns:ds="http://schemas.openxmlformats.org/officeDocument/2006/customXml" ds:itemID="{29EA8E4E-8E38-4CAB-BA77-BE8B028BD50F}"/>
</file>

<file path=customXml/itemProps2.xml><?xml version="1.0" encoding="utf-8"?>
<ds:datastoreItem xmlns:ds="http://schemas.openxmlformats.org/officeDocument/2006/customXml" ds:itemID="{703B3F37-11E7-482A-9EC2-F0BD0BD502E8}"/>
</file>

<file path=customXml/itemProps3.xml><?xml version="1.0" encoding="utf-8"?>
<ds:datastoreItem xmlns:ds="http://schemas.openxmlformats.org/officeDocument/2006/customXml" ds:itemID="{FBE9B904-8B7F-453D-8EEB-749219BD0AC7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0x010100288DDC9360AADA42ADCF56D1C08BA83A</vt:lpwstr>
  </property>
</Properties>
</file>